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76" r:id="rId3"/>
    <p:sldId id="270" r:id="rId4"/>
    <p:sldId id="271" r:id="rId5"/>
    <p:sldId id="272" r:id="rId6"/>
    <p:sldId id="273" r:id="rId7"/>
    <p:sldId id="274" r:id="rId8"/>
    <p:sldId id="275" r:id="rId9"/>
    <p:sldId id="256" r:id="rId10"/>
    <p:sldId id="257" r:id="rId11"/>
    <p:sldId id="258" r:id="rId12"/>
    <p:sldId id="267" r:id="rId13"/>
    <p:sldId id="268" r:id="rId14"/>
    <p:sldId id="269" r:id="rId15"/>
    <p:sldId id="259" r:id="rId16"/>
    <p:sldId id="261" r:id="rId17"/>
    <p:sldId id="262" r:id="rId18"/>
    <p:sldId id="263" r:id="rId19"/>
    <p:sldId id="264" r:id="rId20"/>
    <p:sldId id="265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2D576-9503-49D6-995F-05AD055758AC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890F3-AC0F-4608-96C3-7D4243110C9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https://medium.com/geekculture/how-to-use-key-vault-secrets-in-azure-pipelines-658198f2eea6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890F3-AC0F-4608-96C3-7D4243110C9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28AD-07A7-482C-8DF3-D8FB3A865855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CD7E8-3E28-40EC-86CA-99BC913A82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53"/>
            <a:ext cx="9144000" cy="6715147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Have you worked in multi-subscription environment</a:t>
            </a:r>
            <a:r>
              <a:rPr lang="en-US" sz="1400" b="1" dirty="0" smtClean="0"/>
              <a:t>? (Azure lighthouse – Multiple tenant), sentinel (workbook)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What </a:t>
            </a:r>
            <a:r>
              <a:rPr lang="en-US" sz="1400" b="1" dirty="0"/>
              <a:t>are Azure polices, give few examples</a:t>
            </a:r>
            <a:r>
              <a:rPr lang="en-US" sz="1400" b="1" dirty="0" smtClean="0"/>
              <a:t>? (Azure policy and Blueprint provide the  rules and structure on the subscription)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is </a:t>
            </a:r>
            <a:r>
              <a:rPr lang="en-US" sz="1400" b="1" dirty="0" smtClean="0"/>
              <a:t>UDR (User defined Route) </a:t>
            </a:r>
            <a:r>
              <a:rPr lang="en-US" sz="1400" b="1" dirty="0"/>
              <a:t>and how to configure it in Azure?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are private endpoints in Azure</a:t>
            </a:r>
            <a:r>
              <a:rPr lang="en-US" sz="1400" b="1" dirty="0" smtClean="0"/>
              <a:t>?, Public endpoint, Bastion, Firewall, </a:t>
            </a:r>
            <a:r>
              <a:rPr lang="en-US" sz="1400" b="1" dirty="0" err="1" smtClean="0"/>
              <a:t>Ddos</a:t>
            </a:r>
            <a:r>
              <a:rPr lang="en-US" sz="1400" b="1" dirty="0" smtClean="0"/>
              <a:t> Protection, </a:t>
            </a:r>
            <a:r>
              <a:rPr lang="en-US" sz="1400" b="1" dirty="0" err="1" smtClean="0"/>
              <a:t>ExPress</a:t>
            </a:r>
            <a:r>
              <a:rPr lang="en-US" sz="1400" b="1" dirty="0" smtClean="0"/>
              <a:t> Route, Site to site , ASG, NSG, compute service (</a:t>
            </a:r>
            <a:r>
              <a:rPr lang="en-US" sz="1400" b="1" dirty="0" err="1" smtClean="0"/>
              <a:t>VM,VMSS,ACI,AKS,App</a:t>
            </a:r>
            <a:r>
              <a:rPr lang="en-US" sz="1400" b="1" dirty="0" smtClean="0"/>
              <a:t> Service, Function) , azure service, Publish repository on Linux server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do you understand by </a:t>
            </a:r>
            <a:r>
              <a:rPr lang="en-US" sz="1400" b="1" dirty="0" err="1"/>
              <a:t>IaC</a:t>
            </a:r>
            <a:r>
              <a:rPr lang="en-US" sz="1400" b="1" dirty="0" smtClean="0"/>
              <a:t>?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is </a:t>
            </a:r>
            <a:r>
              <a:rPr lang="en-US" sz="1400" b="1" dirty="0" err="1"/>
              <a:t>GitFlow</a:t>
            </a:r>
            <a:r>
              <a:rPr lang="en-US" sz="1400" b="1" dirty="0"/>
              <a:t> branching model</a:t>
            </a:r>
            <a:r>
              <a:rPr lang="en-US" sz="1400" b="1" dirty="0" smtClean="0"/>
              <a:t>? (Feature branch, commit changes, Create PR, Code Review, Merge branch)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tool do you use for creating Architecture in Azure</a:t>
            </a:r>
            <a:r>
              <a:rPr lang="en-US" sz="1400" b="1" dirty="0" smtClean="0"/>
              <a:t>? (</a:t>
            </a:r>
            <a:r>
              <a:rPr lang="en-US" sz="1400" b="1" dirty="0" err="1" smtClean="0"/>
              <a:t>Miro</a:t>
            </a:r>
            <a:r>
              <a:rPr lang="en-US" sz="1400" b="1" dirty="0" smtClean="0"/>
              <a:t>, Draw.io, 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Do you have experience of managing </a:t>
            </a:r>
            <a:r>
              <a:rPr lang="en-US" sz="1400" b="1" dirty="0" err="1"/>
              <a:t>kubernetes</a:t>
            </a:r>
            <a:r>
              <a:rPr lang="en-US" sz="1400" b="1" dirty="0"/>
              <a:t> infrastructure in production environment</a:t>
            </a:r>
            <a:r>
              <a:rPr lang="en-US" sz="1400" b="1" dirty="0" smtClean="0"/>
              <a:t>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Communication </a:t>
            </a:r>
            <a:r>
              <a:rPr lang="en-US" sz="1400" b="1" dirty="0" smtClean="0">
                <a:sym typeface="Wingdings" pitchFamily="2" charset="2"/>
              </a:rPr>
              <a:t> </a:t>
            </a:r>
            <a:r>
              <a:rPr lang="en-US" sz="1400" b="1" dirty="0" smtClean="0"/>
              <a:t>VNET to </a:t>
            </a:r>
            <a:r>
              <a:rPr lang="en-US" sz="1400" b="1" dirty="0" err="1" smtClean="0"/>
              <a:t>Vnet</a:t>
            </a:r>
            <a:r>
              <a:rPr lang="en-US" sz="1400" b="1" dirty="0" smtClean="0"/>
              <a:t>, Subnet, VM, Subnet to Subnet, VM to VM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b="1" dirty="0" smtClean="0"/>
              <a:t>Azure SQL &amp; </a:t>
            </a:r>
            <a:r>
              <a:rPr lang="en-US" sz="1400" b="1" dirty="0" err="1" smtClean="0"/>
              <a:t>Sql</a:t>
            </a:r>
            <a:r>
              <a:rPr lang="en-US" sz="1400" b="1" dirty="0" smtClean="0"/>
              <a:t> Database -</a:t>
            </a:r>
            <a:r>
              <a:rPr lang="en-US" sz="1400" b="1" dirty="0" smtClean="0"/>
              <a:t>LRS, GRS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Azure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Variable (Global </a:t>
            </a:r>
            <a:r>
              <a:rPr lang="en-US" sz="1400" b="1" dirty="0" err="1" smtClean="0"/>
              <a:t>Varibable</a:t>
            </a:r>
            <a:r>
              <a:rPr lang="en-US" sz="1400" b="1" dirty="0" smtClean="0"/>
              <a:t> then how will you change </a:t>
            </a:r>
            <a:r>
              <a:rPr lang="en-US" sz="1400" b="1" dirty="0" err="1" smtClean="0"/>
              <a:t>env</a:t>
            </a:r>
            <a:r>
              <a:rPr lang="en-US" sz="1400" b="1" dirty="0" smtClean="0"/>
              <a:t> for prod, test. (How to call  Azure secret in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pipeline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 If 1 machine is full (no space in disk) and 2</a:t>
            </a:r>
            <a:r>
              <a:rPr lang="en-US" sz="1400" b="1" baseline="30000" dirty="0" smtClean="0"/>
              <a:t>nd</a:t>
            </a:r>
            <a:r>
              <a:rPr lang="en-US" sz="1400" b="1" dirty="0" smtClean="0"/>
              <a:t> If machine  is down  then what will be first step 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Classic editor &amp; </a:t>
            </a:r>
            <a:r>
              <a:rPr lang="en-US" sz="1400" b="1" dirty="0" err="1" smtClean="0"/>
              <a:t>Yaml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Can you Write 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pipel</a:t>
            </a:r>
            <a:r>
              <a:rPr lang="en-US" sz="1400" b="1" dirty="0" smtClean="0"/>
              <a:t> line YAML file in notepad  for </a:t>
            </a:r>
            <a:r>
              <a:rPr lang="en-US" sz="1400" b="1" dirty="0" err="1" smtClean="0"/>
              <a:t>Kubernetes</a:t>
            </a:r>
            <a:r>
              <a:rPr lang="en-US" sz="1400" b="1" dirty="0" smtClean="0"/>
              <a:t> Deployment, Service via </a:t>
            </a:r>
            <a:r>
              <a:rPr lang="en-US" sz="1400" b="1" dirty="0" err="1" smtClean="0"/>
              <a:t>Terraform</a:t>
            </a:r>
            <a:r>
              <a:rPr lang="en-US" sz="1400" b="1" dirty="0" smtClean="0"/>
              <a:t> (Strategy &amp; Steps). Azure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Pipeline CICD Steps with Resource access. (Only selected user can execute pipeline)  . How do you  call  Variable, Azure </a:t>
            </a:r>
            <a:r>
              <a:rPr lang="en-US" sz="1400" b="1" dirty="0" err="1" smtClean="0"/>
              <a:t>Keyvault</a:t>
            </a:r>
            <a:r>
              <a:rPr lang="en-US" sz="1400" b="1" dirty="0" smtClean="0"/>
              <a:t> in pipeline.  How Azure function in CICD Pipeline ?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Difference between Azure IAAS, PAAS, SAAS.  (How Azure durable function </a:t>
            </a:r>
            <a:r>
              <a:rPr lang="en-US" sz="1400" b="1" dirty="0" err="1" smtClean="0"/>
              <a:t>statefull</a:t>
            </a:r>
            <a:r>
              <a:rPr lang="en-US" sz="1400" b="1" dirty="0" smtClean="0"/>
              <a:t> work.)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VM &amp; VM </a:t>
            </a:r>
            <a:r>
              <a:rPr lang="en-US" sz="1400" b="1" dirty="0" err="1" smtClean="0"/>
              <a:t>ScaleSet</a:t>
            </a:r>
            <a:r>
              <a:rPr lang="en-US" sz="1400" b="1" dirty="0" smtClean="0"/>
              <a:t> , </a:t>
            </a:r>
            <a:r>
              <a:rPr lang="en-US" sz="1400" b="1" dirty="0" err="1" smtClean="0"/>
              <a:t>Vnet</a:t>
            </a:r>
            <a:r>
              <a:rPr lang="en-US" sz="1400" b="1" dirty="0" smtClean="0"/>
              <a:t> peering, Azure Policies, (Backup &amp; Restore)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Read and write (Post and Put) , Logic app (Consumption, standard), logic app exception handling, debug issue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How  to call variable in </a:t>
            </a:r>
            <a:r>
              <a:rPr lang="en-US" sz="1400" b="1" dirty="0" err="1" smtClean="0"/>
              <a:t>yaml</a:t>
            </a:r>
            <a:r>
              <a:rPr lang="en-US" sz="1400" b="1" dirty="0" smtClean="0"/>
              <a:t> file. (global variable, local variable, dynamic </a:t>
            </a:r>
            <a:r>
              <a:rPr lang="en-US" sz="1400" b="1" dirty="0" err="1" smtClean="0"/>
              <a:t>varibale</a:t>
            </a:r>
            <a:r>
              <a:rPr lang="en-US" sz="1400" b="1" dirty="0"/>
              <a:t>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How to balance traffic (Load Balancer, Front door, application Gateway, traffic manager)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Canary, Blue Green Deployment , Helm chart, init container, </a:t>
            </a:r>
            <a:r>
              <a:rPr lang="en-US" sz="1400" b="1" dirty="0" err="1" smtClean="0"/>
              <a:t>SideCar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Long running job on Azure function  (time out 2 min in logic app or function then how will </a:t>
            </a:r>
            <a:r>
              <a:rPr lang="en-US" sz="1400" b="1" smtClean="0"/>
              <a:t>you handle ? </a:t>
            </a:r>
            <a:endParaRPr lang="en-US" sz="1400" b="1" dirty="0" smtClean="0"/>
          </a:p>
          <a:p>
            <a:pPr lvl="0"/>
            <a:endParaRPr lang="en-US" sz="1400" b="1" dirty="0" smtClean="0"/>
          </a:p>
          <a:p>
            <a:pPr lvl="0"/>
            <a:endParaRPr lang="en-US" sz="1400" b="1" dirty="0" smtClean="0"/>
          </a:p>
          <a:p>
            <a:pPr lvl="0"/>
            <a:endParaRPr lang="en-US" sz="1400" b="1" dirty="0"/>
          </a:p>
          <a:p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www.salesforceben.com/wp-content/uploads/2021/06/feature-branch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2971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s://nexuslinkservices.com/wp-content/uploads/2020/08/pull-request-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8580" y="4000504"/>
            <a:ext cx="6282378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42"/>
            <a:ext cx="8643966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1714488"/>
            <a:ext cx="43053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5838" y="433388"/>
            <a:ext cx="7172325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s://miro.medium.com/v2/resize:fit:700/1*mcywVPx8idmX_SXUWtlx4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57166"/>
            <a:ext cx="6667500" cy="5067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miro.medium.com/v2/resize:fit:700/1*UUJ-tAU24fijk2IRxdmze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575" y="-1684338"/>
            <a:ext cx="6667500" cy="3514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428</Words>
  <Application>Microsoft Office PowerPoint</Application>
  <PresentationFormat>On-screen Show (4:3)</PresentationFormat>
  <Paragraphs>25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71</cp:revision>
  <dcterms:created xsi:type="dcterms:W3CDTF">2023-04-30T08:16:12Z</dcterms:created>
  <dcterms:modified xsi:type="dcterms:W3CDTF">2023-05-01T11:37:25Z</dcterms:modified>
</cp:coreProperties>
</file>